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A496-F466-F797-EF04-31672E7FF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37289-C324-B2E7-786A-628143B64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208F3-A877-1F02-A17A-5B2565EFB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DCF52-6E99-FE3E-3765-29CE1E59F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71762-1636-E7BB-07B4-A8C77FD8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696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D8577-204A-80D7-AABF-DBDD6E78C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035943-7FC4-9AC2-C82C-E61F39482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5C44F-6594-0002-598A-C05CBCCDD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73587-0C05-02D7-209A-3A7860547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0572E-7C1D-0033-8C76-0686991E5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4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E3CD65-296A-D702-FF94-75058E124E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2798E-8573-E893-24B4-222B92BEF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86E50E-5FE0-AB3B-6294-99B108ACD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D18A5-D9B8-0F37-90B4-AAF153278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B3E2B-CFFE-A3EF-B266-F90DDC5A7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9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920B-D165-CD5F-7698-02553474A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9A39D-EFD6-B9F6-B472-46AAED278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14813-EA52-53AC-DE9C-0C88F3860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6667A-DBBA-0B63-175B-D595B3BCD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882E-B7B1-545D-A8DC-2589BE16B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588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6DAD8-E00F-1A43-4C7E-27D76F2BB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322DD-0F29-F2D2-B1E4-B98E7D29E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40D69-CA35-DC47-9BBE-20231354F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5CB96-BAA2-4E70-11DD-0D506B78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20738-95D8-7BDF-A836-F40076A4F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43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951D8-A7DD-B7E1-347A-5C033D94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E8C14-E06D-BA71-E9B7-29F2495140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6CCDF-9B88-14F9-6884-6A29DA579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25DE4-A5EC-9196-1BF1-11C70F32E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2ED635-76F5-939B-32CB-45796BB3D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83F73-ACB7-0C17-0A75-BE50652D4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4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1D17A-FF1F-D6B9-0405-FDF29CC97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BC6AB-FF2B-A24D-A11A-43069D83B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60D97-3A7D-B037-1B82-89C944D24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DDC528-8667-4B23-29DB-3F97A7EEFB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598365-52BF-2D28-DA2A-2540EA8D8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5A4186-156F-F52F-97FE-549BBC3F0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B62C2-5395-B406-F6B6-ACD122C80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9B140B-3111-6195-9B08-744D1CBA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63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9538A-E89B-CB67-F7C6-2B2BCC667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B7402C-2C38-50CD-1394-EF041FB94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2BD2AF-47DB-102D-8B10-157356108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75E725-12D8-8624-20A7-1E4D4CF97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54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0D4D35-4A12-6CAE-AAB4-963D512CB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8F305-9F3D-31CE-5D34-239EE73D2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0AC28-40A7-F626-8E2C-A9516405A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95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A7A2-2EC5-7043-7C59-52DC60F94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00743-226F-1E74-46E4-DC52A8D0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925EFB-E748-9D3A-E488-2722C3F206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C7C55-3DDD-AD39-1D83-B69CF8703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2C2777-21FF-D6EF-7C98-5A6E039AC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C536C-5019-D7CB-30AC-6AD3FFDE3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1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5A6DA-3650-D32A-6DF3-1C4D2D9B0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026D1F-3419-888E-2669-EBB96B043C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01E74-9BDA-F294-6985-B097A6CDF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1C831-985E-39B5-68E6-2777D7208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C2C15-833F-A76B-2C80-F1B260E81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802E3-A8EB-F9FC-2AD8-C4AECA4F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37498B-2230-BDE6-8F52-952954DA9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D7A63-CAEF-09ED-42E9-0A68A33FE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6A194-AE0F-7A42-191B-A1928EA030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AFEB1F-8726-427C-8EB8-45B792023092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B7BC2-C484-D11A-27FF-ED4DF2ABD5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87D74-A565-4411-3D59-31FFE0E2F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81F7DB-4706-40EE-BAD0-140239596C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5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68DAF2-DE99-CB84-A68A-33E5FD120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3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77B90D-0799-DD84-F8A0-6FE215B72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736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320BBF-3774-9B50-D526-4505D4FEE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75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2A725D-E5BB-4770-D6D8-D7E33E2A6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50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90C4AB-249A-A03D-CFE0-FC198C94AE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653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D183C0-7ABD-9B19-1E8D-0A9C6ECAB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476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2FA7E-7B4A-6AFF-8D01-C7899A2DE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749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84D94D-DFA5-D1CD-6DDC-BBAF9981B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625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05EAC6-A98B-8514-DBE3-F0348CBCF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83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6CDA29-62E3-241D-65CF-60F48CFA3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93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3E0DA-163D-7A71-33F3-C5E97B97F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50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2825FC-2417-F90B-E893-EFD44074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50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811BF9-B787-CA7D-9473-5734C6C5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9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834E0E-09A8-3E42-BF5A-1FB11278E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68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2024-05-21T16:47:29Z</dcterms:created>
  <dcterms:modified xsi:type="dcterms:W3CDTF">2024-05-23T17:21:13Z</dcterms:modified>
</cp:coreProperties>
</file>

<file path=docProps/thumbnail.jpeg>
</file>